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Telegraf Bold" charset="1" panose="00000800000000000000"/>
      <p:regular r:id="rId16"/>
    </p:embeddedFont>
    <p:embeddedFont>
      <p:font typeface="Telegraf" charset="1" panose="000005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8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10800000">
            <a:off x="0" y="5532120"/>
            <a:ext cx="18288000" cy="4754880"/>
          </a:xfrm>
          <a:custGeom>
            <a:avLst/>
            <a:gdLst/>
            <a:ahLst/>
            <a:cxnLst/>
            <a:rect r="r" b="b" t="t" l="l"/>
            <a:pathLst>
              <a:path h="4754880" w="18288000">
                <a:moveTo>
                  <a:pt x="0" y="0"/>
                </a:moveTo>
                <a:lnTo>
                  <a:pt x="18288000" y="0"/>
                </a:lnTo>
                <a:lnTo>
                  <a:pt x="18288000" y="4754880"/>
                </a:lnTo>
                <a:lnTo>
                  <a:pt x="0" y="47548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5806854" y="422039"/>
            <a:ext cx="1488048" cy="1397020"/>
          </a:xfrm>
          <a:custGeom>
            <a:avLst/>
            <a:gdLst/>
            <a:ahLst/>
            <a:cxnLst/>
            <a:rect r="r" b="b" t="t" l="l"/>
            <a:pathLst>
              <a:path h="1397020" w="1488048">
                <a:moveTo>
                  <a:pt x="0" y="0"/>
                </a:moveTo>
                <a:lnTo>
                  <a:pt x="1488048" y="0"/>
                </a:lnTo>
                <a:lnTo>
                  <a:pt x="1488048" y="1397020"/>
                </a:lnTo>
                <a:lnTo>
                  <a:pt x="0" y="139702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2058784" y="2857818"/>
            <a:ext cx="14170433" cy="18498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373"/>
              </a:lnSpc>
            </a:pPr>
            <a:r>
              <a:rPr lang="en-US" sz="12158" b="true">
                <a:solidFill>
                  <a:srgbClr val="000000"/>
                </a:solidFill>
                <a:latin typeface="Telegraf Bold"/>
                <a:ea typeface="Telegraf Bold"/>
                <a:cs typeface="Telegraf Bold"/>
                <a:sym typeface="Telegraf Bold"/>
              </a:rPr>
              <a:t>Case of the Month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05019" y="7900035"/>
            <a:ext cx="1592035" cy="151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20"/>
              </a:lnSpc>
            </a:pPr>
            <a:r>
              <a:rPr lang="en-US" sz="2800" b="true">
                <a:solidFill>
                  <a:srgbClr val="000000"/>
                </a:solidFill>
                <a:latin typeface="Telegraf Bold"/>
                <a:ea typeface="Telegraf Bold"/>
                <a:cs typeface="Telegraf Bold"/>
                <a:sym typeface="Telegraf Bold"/>
              </a:rPr>
              <a:t>Authors:</a:t>
            </a:r>
          </a:p>
          <a:p>
            <a:pPr algn="l">
              <a:lnSpc>
                <a:spcPts val="3920"/>
              </a:lnSpc>
            </a:pPr>
          </a:p>
          <a:p>
            <a:pPr algn="l">
              <a:lnSpc>
                <a:spcPts val="3920"/>
              </a:lnSpc>
            </a:pPr>
            <a:r>
              <a:rPr lang="en-US" sz="2800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Name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042297" y="7900035"/>
            <a:ext cx="6000773" cy="15100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20"/>
              </a:lnSpc>
            </a:pPr>
            <a:r>
              <a:rPr lang="en-US" sz="28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Department: </a:t>
            </a:r>
            <a:r>
              <a:rPr lang="en-US" sz="2800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Text</a:t>
            </a:r>
          </a:p>
          <a:p>
            <a:pPr algn="ctr">
              <a:lnSpc>
                <a:spcPts val="3920"/>
              </a:lnSpc>
            </a:pPr>
          </a:p>
          <a:p>
            <a:pPr algn="l">
              <a:lnSpc>
                <a:spcPts val="3920"/>
              </a:lnSpc>
            </a:pPr>
            <a:r>
              <a:rPr lang="en-US" sz="28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Hospital: </a:t>
            </a:r>
            <a:r>
              <a:rPr lang="en-US" sz="2800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Text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496912" y="250825"/>
            <a:ext cx="5294176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BIBLIOGRAPHY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6221077" y="338485"/>
            <a:ext cx="5845846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Presentation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754394" y="9002943"/>
            <a:ext cx="2779212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Figure 1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754394" y="9002943"/>
            <a:ext cx="2779212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Figure 2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754394" y="9002943"/>
            <a:ext cx="2779212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Figure 3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823551" y="523336"/>
            <a:ext cx="6640899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FINAL DIAGNOSTIC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754394" y="9239250"/>
            <a:ext cx="2779212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Figure 4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754394" y="9239250"/>
            <a:ext cx="2779212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Figure 5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919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145935" y="250825"/>
            <a:ext cx="3996130" cy="777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00"/>
              </a:lnSpc>
            </a:pPr>
            <a:r>
              <a:rPr lang="en-US" sz="5000" b="true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COMMENTS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6749368" y="258210"/>
            <a:ext cx="1019863" cy="957475"/>
          </a:xfrm>
          <a:custGeom>
            <a:avLst/>
            <a:gdLst/>
            <a:ahLst/>
            <a:cxnLst/>
            <a:rect r="r" b="b" t="t" l="l"/>
            <a:pathLst>
              <a:path h="957475" w="1019863">
                <a:moveTo>
                  <a:pt x="0" y="0"/>
                </a:moveTo>
                <a:lnTo>
                  <a:pt x="1019864" y="0"/>
                </a:lnTo>
                <a:lnTo>
                  <a:pt x="1019864" y="957475"/>
                </a:lnTo>
                <a:lnTo>
                  <a:pt x="0" y="957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DAGTjVvfY5I</dc:identifier>
  <dcterms:modified xsi:type="dcterms:W3CDTF">2011-08-01T06:04:30Z</dcterms:modified>
  <cp:revision>1</cp:revision>
  <dc:title>ESUR - Cases of the Month</dc:title>
</cp:coreProperties>
</file>